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9bafeec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9bafeec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28150" y="1507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UriaTech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5250" y="1084370"/>
            <a:ext cx="82221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Conversational AI Solution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Student-Faculty Interaction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Mission statement: </a:t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Revolutionizing digital interaction with AI-powered voice-enabled chatbots for smarter, faster, and more accessible communication.</a:t>
            </a:r>
            <a:endParaRPr sz="3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 Users often struggle to get instant answers on websites.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• Many businesses rely on inefficient customer support methods.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• Speech-based interaction is becoming a necessity for accessibility.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175" y="1738166"/>
            <a:ext cx="4264926" cy="2891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766175" y="4654250"/>
            <a:ext cx="415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Source: Zendesk. "AI Customer Service Statistics," 2024. zendesk.com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7" name="Google Shape;8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939500" y="112900"/>
            <a:ext cx="3837000" cy="47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AI-powered chatbot with speech-to-text capabilities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Enables voice interaction for seamless user experience.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Seamless integration as a plugin on websites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Easily embeds into university websites for quick access.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24/7 automated student support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Instantly answers FAQs about courses, admissions, and schedules.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Personalized responses and recommendations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– Provides tailored guidance based on user queries.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solution brings to the table</a:t>
            </a:r>
            <a:endParaRPr/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854950" y="991075"/>
            <a:ext cx="3921600" cy="3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Faster and more accessible user support.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Enhances website interactivity.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Can handle multiple users simultaneously.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Reduces manual workload for the department.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6747" l="0" r="0" t="6747"/>
          <a:stretch/>
        </p:blipFill>
        <p:spPr>
          <a:xfrm>
            <a:off x="231725" y="1370937"/>
            <a:ext cx="1333500" cy="153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4136" l="14611" r="32391" t="4136"/>
          <a:stretch/>
        </p:blipFill>
        <p:spPr>
          <a:xfrm>
            <a:off x="2030525" y="1371075"/>
            <a:ext cx="1333500" cy="153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0" l="21111" r="21111" t="0"/>
          <a:stretch/>
        </p:blipFill>
        <p:spPr>
          <a:xfrm>
            <a:off x="3829319" y="1370925"/>
            <a:ext cx="1333500" cy="153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231725" y="3047800"/>
            <a:ext cx="1606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Daniel Wekesa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231725" y="3572424"/>
            <a:ext cx="16068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</a:t>
            </a:r>
            <a:r>
              <a:rPr lang="en" sz="1200">
                <a:solidFill>
                  <a:schemeClr val="dk2"/>
                </a:solidFill>
              </a:rPr>
              <a:t>rontend Developer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1994075" y="3047800"/>
            <a:ext cx="1606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Geoffrey Gitay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title"/>
          </p:nvPr>
        </p:nvSpPr>
        <p:spPr>
          <a:xfrm>
            <a:off x="3756439" y="3047800"/>
            <a:ext cx="1606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Josiah Ndirangu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1994075" y="3572424"/>
            <a:ext cx="16068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Backend Developer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3756439" y="3572424"/>
            <a:ext cx="16068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manager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Group lead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b="0" l="6649" r="6649" t="0"/>
          <a:stretch/>
        </p:blipFill>
        <p:spPr>
          <a:xfrm>
            <a:off x="5628123" y="1370937"/>
            <a:ext cx="1333500" cy="153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4294967295" type="title"/>
          </p:nvPr>
        </p:nvSpPr>
        <p:spPr>
          <a:xfrm>
            <a:off x="5518803" y="3047800"/>
            <a:ext cx="1606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Richard Karanu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4294967295" type="body"/>
          </p:nvPr>
        </p:nvSpPr>
        <p:spPr>
          <a:xfrm>
            <a:off x="5491478" y="3572424"/>
            <a:ext cx="16068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AI/ML Engineer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 b="0" l="6649" r="6649" t="0"/>
          <a:stretch/>
        </p:blipFill>
        <p:spPr>
          <a:xfrm>
            <a:off x="7343819" y="1371000"/>
            <a:ext cx="1333500" cy="153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4294967295" type="title"/>
          </p:nvPr>
        </p:nvSpPr>
        <p:spPr>
          <a:xfrm>
            <a:off x="7343825" y="3047800"/>
            <a:ext cx="16068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Lameck Kipchumba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7343825" y="3623982"/>
            <a:ext cx="16068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UI/UX Design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23" name="Google Shape;123;p1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User asks a question via text or voice input.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Chatbot converts speech to text.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6504625" y="2219976"/>
            <a:ext cx="18141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AI processes the question and generates a response.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32" name="Google Shape;132;p19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3" name="Google Shape;133;p19"/>
            <p:cNvCxnSpPr>
              <a:stCxn id="134" idx="6"/>
              <a:endCxn id="13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Speech-to-Text (STT)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 Text-to-Speech (TTS)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AI &amp; Machine Learning Models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Natural Language Processing (NLP)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